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0179DEA-2C13-CA73-D83F-40AC3AD12E2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A746C42-D8C5-0A13-6B63-2DA1E44381E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5EA2282-8C2C-791A-A424-DD05968B69B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8985FB5-9770-1C76-620E-859674E963B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2530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18</cp:revision>
  <dcterms:created xsi:type="dcterms:W3CDTF">2022-05-03T18:33:00Z</dcterms:created>
  <dcterms:modified xsi:type="dcterms:W3CDTF">2023-10-23T15:34:13Z</dcterms:modified>
</cp:coreProperties>
</file>